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82" r:id="rId3"/>
    <p:sldId id="284" r:id="rId4"/>
    <p:sldId id="285" r:id="rId5"/>
    <p:sldId id="288" r:id="rId6"/>
    <p:sldId id="286" r:id="rId7"/>
    <p:sldId id="287" r:id="rId8"/>
    <p:sldId id="289" r:id="rId9"/>
    <p:sldId id="283" r:id="rId10"/>
    <p:sldId id="28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4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3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068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0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16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2424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2313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043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05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4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77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83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52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706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5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79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8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1CF1133-3259-4C45-BABA-5B62D9C6F78D}" type="datetimeFigureOut">
              <a:rPr lang="en-US" smtClean="0"/>
              <a:t>7/14/2018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8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FransBouma/RawDataAccessBencher" TargetMode="External"/><Relationship Id="rId2" Type="http://schemas.openxmlformats.org/officeDocument/2006/relationships/hyperlink" Target="https://github.com/StackExchange/dapper-dot-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Dapper.NET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Micro-ORM for the Discerning </a:t>
            </a:r>
            <a:r>
              <a:rPr lang="en-US" dirty="0" smtClean="0"/>
              <a:t>Developer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768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github.com/StackExchange/dapper-dot-net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github.com/FransBouma/RawDataAccessBencher</a:t>
            </a:r>
            <a:endParaRPr lang="en-US" dirty="0" smtClean="0"/>
          </a:p>
          <a:p>
            <a:r>
              <a:rPr lang="en-US"/>
              <a:t>http://www.toptensoftware.com/petapoco/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257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Micro ORMs</a:t>
            </a:r>
          </a:p>
          <a:p>
            <a:r>
              <a:rPr lang="en-US" dirty="0" smtClean="0"/>
              <a:t>Installation / Setup</a:t>
            </a:r>
          </a:p>
          <a:p>
            <a:r>
              <a:rPr lang="en-US" dirty="0" smtClean="0"/>
              <a:t>Usage</a:t>
            </a:r>
          </a:p>
          <a:p>
            <a:r>
              <a:rPr lang="en-US" dirty="0" smtClean="0"/>
              <a:t>Q&amp;A / Wrap-up</a:t>
            </a:r>
          </a:p>
        </p:txBody>
      </p:sp>
    </p:spTree>
    <p:extLst>
      <p:ext uri="{BB962C8B-B14F-4D97-AF65-F5344CB8AC3E}">
        <p14:creationId xmlns:p14="http://schemas.microsoft.com/office/powerpoint/2010/main" val="231381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Micro-ORM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 colloquialism for a Microsoft ORM</a:t>
            </a:r>
          </a:p>
        </p:txBody>
      </p:sp>
    </p:spTree>
    <p:extLst>
      <p:ext uri="{BB962C8B-B14F-4D97-AF65-F5344CB8AC3E}">
        <p14:creationId xmlns:p14="http://schemas.microsoft.com/office/powerpoint/2010/main" val="186387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Micro-ORM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 colloquialism for Microsoft’s ORM</a:t>
            </a:r>
            <a:endParaRPr lang="en-US" dirty="0"/>
          </a:p>
          <a:p>
            <a:r>
              <a:rPr lang="en-US" dirty="0"/>
              <a:t>Intentionally feature </a:t>
            </a:r>
            <a:r>
              <a:rPr lang="en-US" dirty="0" smtClean="0"/>
              <a:t>sparse</a:t>
            </a:r>
          </a:p>
        </p:txBody>
      </p:sp>
    </p:spTree>
    <p:extLst>
      <p:ext uri="{BB962C8B-B14F-4D97-AF65-F5344CB8AC3E}">
        <p14:creationId xmlns:p14="http://schemas.microsoft.com/office/powerpoint/2010/main" val="360225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thisiswhyimbroke.com/images/ultimate-swiss-army-knife1-640x5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67" y="1977635"/>
            <a:ext cx="3177334" cy="2646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ages.wisegeek.com/scalp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362" y="1977635"/>
            <a:ext cx="4352177" cy="2646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52800" y="1333500"/>
            <a:ext cx="1808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Traditional ORM</a:t>
            </a:r>
          </a:p>
          <a:p>
            <a:r>
              <a:rPr lang="en-US" dirty="0" smtClean="0"/>
              <a:t>(EF/NHibernate)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039996" y="1331304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Micro-ORM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09675" y="1809750"/>
            <a:ext cx="955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30543" y="3822237"/>
            <a:ext cx="1502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DB Migration </a:t>
            </a:r>
          </a:p>
          <a:p>
            <a:r>
              <a:rPr lang="en-US" dirty="0" smtClean="0"/>
              <a:t>&amp;</a:t>
            </a:r>
            <a:r>
              <a:rPr lang="en-US" dirty="0"/>
              <a:t> </a:t>
            </a:r>
            <a:r>
              <a:rPr lang="en-US" dirty="0" smtClean="0"/>
              <a:t>Generation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07884" y="3116031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59606" y="2460747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Lazy Loading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010900" y="2794642"/>
            <a:ext cx="1027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Object</a:t>
            </a:r>
          </a:p>
          <a:p>
            <a:r>
              <a:rPr lang="en-US" dirty="0" smtClean="0"/>
              <a:t>Mapping</a:t>
            </a:r>
            <a:endParaRPr lang="en-US" dirty="0"/>
          </a:p>
        </p:txBody>
      </p:sp>
      <p:cxnSp>
        <p:nvCxnSpPr>
          <p:cNvPr id="7" name="Straight Arrow Connector 6"/>
          <p:cNvCxnSpPr>
            <a:stCxn id="13" idx="1"/>
          </p:cNvCxnSpPr>
          <p:nvPr/>
        </p:nvCxnSpPr>
        <p:spPr>
          <a:xfrm flipH="1">
            <a:off x="8572500" y="3117808"/>
            <a:ext cx="2438400" cy="1828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</p:cNvCxnSpPr>
          <p:nvPr/>
        </p:nvCxnSpPr>
        <p:spPr>
          <a:xfrm>
            <a:off x="2165386" y="1994416"/>
            <a:ext cx="2876263" cy="466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3"/>
          </p:cNvCxnSpPr>
          <p:nvPr/>
        </p:nvCxnSpPr>
        <p:spPr>
          <a:xfrm>
            <a:off x="2415454" y="2645413"/>
            <a:ext cx="1485986" cy="796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202224" y="3111744"/>
            <a:ext cx="2174090" cy="1127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3"/>
          </p:cNvCxnSpPr>
          <p:nvPr/>
        </p:nvCxnSpPr>
        <p:spPr>
          <a:xfrm flipV="1">
            <a:off x="2432877" y="3679870"/>
            <a:ext cx="1407603" cy="4655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701948" y="5002932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Object Mapping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6" idx="0"/>
          </p:cNvCxnSpPr>
          <p:nvPr/>
        </p:nvCxnSpPr>
        <p:spPr>
          <a:xfrm flipV="1">
            <a:off x="3561318" y="3548380"/>
            <a:ext cx="1005602" cy="14545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65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Micro-ORM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 colloquialism for Microsoft’s ORM</a:t>
            </a:r>
            <a:endParaRPr lang="en-US" dirty="0"/>
          </a:p>
          <a:p>
            <a:r>
              <a:rPr lang="en-US" dirty="0"/>
              <a:t>Intentionally feature </a:t>
            </a:r>
            <a:r>
              <a:rPr lang="en-US" dirty="0" smtClean="0"/>
              <a:t>sparse</a:t>
            </a:r>
            <a:endParaRPr lang="en-US" dirty="0"/>
          </a:p>
          <a:p>
            <a:r>
              <a:rPr lang="en-US" dirty="0"/>
              <a:t>Typically geared toward high performance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626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866" y="931742"/>
            <a:ext cx="4684054" cy="4684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5920" y="931742"/>
            <a:ext cx="4721189" cy="27103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63215" y="5917482"/>
            <a:ext cx="7820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Full Disclosure: These are the benchmarks the dapper project produces/publishes. However, they are roughly in line with others (see resources)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6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and Usage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(Code Demo)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3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505973"/>
            <a:ext cx="10018713" cy="1752599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95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1316</TotalTime>
  <Words>115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Corbel</vt:lpstr>
      <vt:lpstr>Parallax</vt:lpstr>
      <vt:lpstr>Dapper.NET</vt:lpstr>
      <vt:lpstr>Agenda</vt:lpstr>
      <vt:lpstr>Micro-ORM</vt:lpstr>
      <vt:lpstr>Micro-ORM</vt:lpstr>
      <vt:lpstr>PowerPoint Presentation</vt:lpstr>
      <vt:lpstr>Micro-ORM</vt:lpstr>
      <vt:lpstr>PowerPoint Presentation</vt:lpstr>
      <vt:lpstr>Installation and Usage</vt:lpstr>
      <vt:lpstr>Questions?</vt:lpstr>
      <vt:lpstr>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for Volatility</dc:title>
  <dc:creator>Travis Stokes</dc:creator>
  <cp:lastModifiedBy>Travis</cp:lastModifiedBy>
  <cp:revision>69</cp:revision>
  <dcterms:created xsi:type="dcterms:W3CDTF">2015-11-14T02:25:11Z</dcterms:created>
  <dcterms:modified xsi:type="dcterms:W3CDTF">2018-07-15T03:26:03Z</dcterms:modified>
</cp:coreProperties>
</file>